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3" r:id="rId6"/>
    <p:sldId id="260" r:id="rId7"/>
    <p:sldId id="262" r:id="rId8"/>
    <p:sldId id="264" r:id="rId9"/>
    <p:sldId id="257" r:id="rId10"/>
    <p:sldId id="265" r:id="rId11"/>
    <p:sldId id="26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ABEE4-49A7-47D4-BA3A-72FC6F51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956C30-71A8-4621-8474-968E21D1D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7DF1C3-3E66-48A4-A5A9-8AF2F129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74C758-891D-4C18-A843-B532E886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97A98D0-CF99-4680-A7AD-4028C30A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581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BB9A8-8452-4F00-9E1F-8381CDB3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6C5CCEC-7B52-4D08-8A70-B6849D78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876A0B-5375-42B8-9817-026071F9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5B7C88-4297-41F2-A10B-D41C1493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EEE0E0-69C7-4F6F-B314-34AD612D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59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04C4438-5C77-4573-B344-3D6AEFB07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22E7C84-E529-4F43-AF11-728040C9F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AA53FD-E0DC-4059-83CA-3E8B7095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8B325D-B9FA-4A05-A350-CC23637D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4D36D0-94BD-4C8F-B365-7EEFE628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99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E46F37-4DDE-4F54-A51D-EA2F4375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FBEA5D-AD7A-4D2C-A6D3-EFB211F7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EB519A-C188-4D0C-BAB7-B239218A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BDF5A7-CD97-44A7-B2AE-0C7CEE1D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9B5370-0016-4468-A03D-5978D64D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901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364F7C-7568-4D18-AE6A-6FF71F23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CA0057-F3B3-41EC-B112-CD88033B5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EEAA51-FF10-4B14-A50D-71C0415E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41740FB-5670-46BD-869B-ABB1C7BB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00F29D2-BA4D-4C00-B2F4-EF1E0AB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76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078AB0-F70B-495A-811D-711B0588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0E296B-2C6F-465C-BDBF-9B837C94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E119D73-97B4-4F3D-B11A-6FBBB7651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3006C00-FFF6-4171-BD5B-B3E074BB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B7787D8-62C8-46A9-B34C-0F60D03A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C6D4414-2EB4-4A74-A1FC-461FA373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45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7D6C67-BE88-41DD-8CFA-9E01A4D5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A1A276-816C-4D79-A96A-BB4A9E10F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D7752CF-2ED4-4F95-B616-6378AAA87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471B0EF-2785-4B5A-8FFA-B5144115C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D8E3D2A-69ED-4D01-B09B-F5C0140D3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81AD02-C000-4AF9-B532-1DDBE9F3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22905BF-B7FA-45FA-A726-B65AB76F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720EFFF-623E-4615-85FB-44A74BAC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BF80FC-E1BA-4D47-8E0D-F483B6ED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CD0482E-CA79-4CD7-92A4-9F67B1C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8ECA949-3AB5-4FCA-B32B-4CB68BA6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1009CF4-326A-4F0B-BE0D-6CC3FCB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06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2F767CC-9EAA-4D20-B436-B802B78F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2F160BA-7D13-420C-9F5F-48CCF1FF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ABAC23-5B65-42AB-9076-2025C49E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00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D46805-5379-4800-A3EA-0EAB0A61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9AA7AF-CF7F-46AE-A131-73BA4566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574FE56-30B1-4202-B964-379143DE5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FC0C514-21CF-44CB-9963-7CDBB0A6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029149-7AEF-498A-851F-BDCA4EB0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5EC1370-803B-4E97-B943-3D940D14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53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D1DF9-8BFE-43A3-BB86-3572A92A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8182263-D79B-4470-81CF-DB4C757C9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5214E79-17A7-407F-B110-5B6FF71B6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CFE884-F1D5-4334-B313-D6B11846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057EB37-8279-43FA-9057-2D23A177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42D226-F9C0-4885-91F0-8CCF129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289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7F76AAD-4B12-408C-B699-58E2A41A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D609586-5DEB-4876-B94A-76B4513E5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C34762-8E61-4AF4-B461-60BDDA395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8B3-2991-4F7F-9C34-5BC30B1BE301}" type="datetimeFigureOut">
              <a:rPr lang="sl-SI" smtClean="0"/>
              <a:t>16. 12. 2022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1694E6-49D6-4F58-9034-C1BCD40C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F9F100-8079-4124-B878-6B4C3EE6E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7CC8-16E6-443A-BAAD-942C627D7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978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001980-16C8-4EB4-98B3-094E99CC1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670" y="664122"/>
            <a:ext cx="9144000" cy="1872156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OTROŠKI PARLAMENT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EE0EAB-4D74-4ED8-9807-AF6394CDC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827" y="5457471"/>
            <a:ext cx="9144000" cy="1655762"/>
          </a:xfrm>
        </p:spPr>
        <p:txBody>
          <a:bodyPr/>
          <a:lstStyle/>
          <a:p>
            <a:r>
              <a:rPr lang="sl-SI" dirty="0"/>
              <a:t>Delavnica povzeta po predlogi iz priročnika: Zorenje skozi To sem jaz.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15FB56-0B56-482F-926D-EF31CE77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0" y="2396320"/>
            <a:ext cx="5638800" cy="22288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F87E35-564E-4F7A-A82C-CE546F2B3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827" y="4985844"/>
            <a:ext cx="1771512" cy="16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ACA258-309C-485C-B69F-26E6F705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 delavnici se lahko pogovorite tudi: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619DE6-8FAA-4DCD-B224-97C9F61D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Lahko dano situacijo </a:t>
            </a:r>
            <a:r>
              <a:rPr lang="sl-SI" b="1" dirty="0"/>
              <a:t>s čustvi in vedenji </a:t>
            </a:r>
            <a:r>
              <a:rPr lang="sl-SI" dirty="0"/>
              <a:t>odigrate v </a:t>
            </a:r>
            <a:r>
              <a:rPr lang="sl-SI" sz="4000" dirty="0">
                <a:solidFill>
                  <a:srgbClr val="FF0000"/>
                </a:solidFill>
              </a:rPr>
              <a:t>igri vlog</a:t>
            </a:r>
            <a:r>
              <a:rPr lang="sl-SI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4F9221-9A90-4F17-A813-9D7A87A2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71" y="4539818"/>
            <a:ext cx="2276475" cy="2057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2E34028-5929-4495-A7F9-68B5EDBE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69" y="2696361"/>
            <a:ext cx="6187736" cy="34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4411D1-D8A7-4BF3-80FB-8B18FFAD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DELAVNICA PRI RU – lahko uporabite že zapisana primera ali pa si izberete neko drugo situacijo.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A0D9AE-267A-4694-9B4A-FE96E2723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E6F37B-5ADE-478E-8CE4-229C5B49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36" y="1899809"/>
            <a:ext cx="710245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5B91CF-266E-4189-AC73-E57FB486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A88F37B-D4FC-4E9A-ADCF-66E572025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D30C84A-82F1-4E62-BA75-222A5D88F35E}"/>
              </a:ext>
            </a:extLst>
          </p:cNvPr>
          <p:cNvSpPr txBox="1"/>
          <p:nvPr/>
        </p:nvSpPr>
        <p:spPr>
          <a:xfrm>
            <a:off x="295922" y="511661"/>
            <a:ext cx="1128056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1. LJUDJE, KI ME OBDAJAJO LAHKO VPLIVAJO NA MOJE MISLI.</a:t>
            </a:r>
          </a:p>
          <a:p>
            <a:endParaRPr lang="sl-SI" sz="24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C218DAF-AC4C-4D5E-85A3-38A8E03A5312}"/>
              </a:ext>
            </a:extLst>
          </p:cNvPr>
          <p:cNvSpPr txBox="1"/>
          <p:nvPr/>
        </p:nvSpPr>
        <p:spPr>
          <a:xfrm>
            <a:off x="295922" y="1551753"/>
            <a:ext cx="1128056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2. NAD PROCESOM MIŠLJENJA NE MOREMO IMETI POPOLNEGA NADZORA.</a:t>
            </a:r>
          </a:p>
          <a:p>
            <a:endParaRPr lang="sl-SI" sz="24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429DEA-3014-4A6A-BF72-5F7F45F6A85C}"/>
              </a:ext>
            </a:extLst>
          </p:cNvPr>
          <p:cNvSpPr txBox="1"/>
          <p:nvPr/>
        </p:nvSpPr>
        <p:spPr>
          <a:xfrm>
            <a:off x="295922" y="2517687"/>
            <a:ext cx="1128056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3. S PRIZADEVANJEM, VAJO IN IZKUŠNJAMI TUDI POMOČI DRUGE OSEBE, </a:t>
            </a:r>
            <a:r>
              <a:rPr lang="sl-SI" sz="2400" b="1" dirty="0"/>
              <a:t>LAHKO PREPOZNAMO NEGATIVNE MISLI.</a:t>
            </a:r>
          </a:p>
          <a:p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658D106-7462-4E19-91B6-8A84FB473DB1}"/>
              </a:ext>
            </a:extLst>
          </p:cNvPr>
          <p:cNvSpPr txBox="1"/>
          <p:nvPr/>
        </p:nvSpPr>
        <p:spPr>
          <a:xfrm>
            <a:off x="295922" y="3888884"/>
            <a:ext cx="1128056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4. NEGATIVNE MISLI JE MOGOČE </a:t>
            </a:r>
            <a:r>
              <a:rPr lang="sl-SI" sz="2400" b="1" dirty="0"/>
              <a:t>SPREMENITI V BOLJ USTREZNE, BOLJ POZITIVNE</a:t>
            </a:r>
            <a:r>
              <a:rPr lang="sl-SI" sz="2400" dirty="0"/>
              <a:t>.</a:t>
            </a:r>
          </a:p>
          <a:p>
            <a:endParaRPr lang="sl-SI" sz="24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21C615C-F16F-4D61-BEEC-9DCB921FFBE7}"/>
              </a:ext>
            </a:extLst>
          </p:cNvPr>
          <p:cNvSpPr txBox="1"/>
          <p:nvPr/>
        </p:nvSpPr>
        <p:spPr>
          <a:xfrm>
            <a:off x="295922" y="4890749"/>
            <a:ext cx="11280560" cy="138499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RAZMIŠLJATI POZITIVNO POMENI RAZMIŠLJATI NA NAČIN, DA SE </a:t>
            </a:r>
            <a:r>
              <a:rPr lang="sl-SI" sz="2800" b="1" dirty="0"/>
              <a:t>POČUTIMO BOLJE, DOBRO.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353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46038-A8BB-46F9-B3CA-804928CB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1306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PRIMER – prepoznavanje negativnih misli in </a:t>
            </a:r>
            <a:r>
              <a:rPr lang="sl-SI" b="1" dirty="0"/>
              <a:t>SPREMENJANJE V BOLJ USTREZNE, BOLJ POZITIVNE.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AAD442-95E8-4FB2-A422-9E7F2D1B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63E23A0-ECB9-4747-90D4-84E0B88F60E8}"/>
              </a:ext>
            </a:extLst>
          </p:cNvPr>
          <p:cNvSpPr txBox="1"/>
          <p:nvPr/>
        </p:nvSpPr>
        <p:spPr>
          <a:xfrm>
            <a:off x="1929414" y="1418834"/>
            <a:ext cx="757857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Učenec ni dosegel priznanja na tekmovanju iz matematike: Njegove misli: </a:t>
            </a:r>
            <a:r>
              <a:rPr lang="sl-SI" sz="2400" b="1" i="1" dirty="0"/>
              <a:t>˝Nikoli mi nič ne uspe, sem zguba.˝</a:t>
            </a:r>
          </a:p>
          <a:p>
            <a:endParaRPr lang="sl-SI" sz="24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A1C2A1F-6A7C-4206-AD94-D2D990ED54D8}"/>
              </a:ext>
            </a:extLst>
          </p:cNvPr>
          <p:cNvSpPr txBox="1"/>
          <p:nvPr/>
        </p:nvSpPr>
        <p:spPr>
          <a:xfrm>
            <a:off x="375821" y="2791559"/>
            <a:ext cx="1128056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Prepozna negativne misli: Misel je zagotovo pretirana in neresnična. </a:t>
            </a:r>
            <a:r>
              <a:rPr lang="sl-SI" sz="2400" b="1" dirty="0"/>
              <a:t>Zagotovo NI RES, DA NIKOLI mu nič ne uspe.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5D6A18C-5D4A-4BB8-BFB4-AA9EC56DC865}"/>
              </a:ext>
            </a:extLst>
          </p:cNvPr>
          <p:cNvSpPr txBox="1"/>
          <p:nvPr/>
        </p:nvSpPr>
        <p:spPr>
          <a:xfrm>
            <a:off x="375821" y="3736631"/>
            <a:ext cx="1128056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/>
              <a:t>NEGATIVNE MISLI JE MOGOČE </a:t>
            </a:r>
            <a:r>
              <a:rPr lang="sl-SI" sz="2400" b="1" dirty="0"/>
              <a:t>SPREMENITI V BOLJ USTREZNE, BOLJ POZITIVNE</a:t>
            </a:r>
            <a:r>
              <a:rPr lang="sl-SI" sz="2400" dirty="0"/>
              <a:t>.</a:t>
            </a:r>
          </a:p>
          <a:p>
            <a:r>
              <a:rPr lang="sl-SI" sz="2400" dirty="0"/>
              <a:t>˝Potrudil sem se kolikor sem mogel; moj uspeh na tekmovanju ni najslabši; tudi na drugih področjih mi gre kar dobro.</a:t>
            </a:r>
          </a:p>
          <a:p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F465CF4-7EF9-4CFF-B0C4-DE0BA49EA3D2}"/>
              </a:ext>
            </a:extLst>
          </p:cNvPr>
          <p:cNvSpPr txBox="1"/>
          <p:nvPr/>
        </p:nvSpPr>
        <p:spPr>
          <a:xfrm>
            <a:off x="375821" y="5420366"/>
            <a:ext cx="11280560" cy="138499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Pozitivno razmišljanje DOBRO VPLIVA NA NJEGOVO POČUTJE IN SAMOPODOBO.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546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C9A12E-92EA-4193-8D9C-3220452F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0017"/>
          </a:xfrm>
        </p:spPr>
        <p:txBody>
          <a:bodyPr>
            <a:normAutofit/>
          </a:bodyPr>
          <a:lstStyle/>
          <a:p>
            <a:r>
              <a:rPr lang="sl-SI" dirty="0"/>
              <a:t>PRI DELU V SKUPINAH </a:t>
            </a:r>
            <a:br>
              <a:rPr lang="sl-SI" dirty="0"/>
            </a:br>
            <a:r>
              <a:rPr lang="sl-SI" dirty="0"/>
              <a:t>UPOŠTEVAJMO </a:t>
            </a:r>
            <a:br>
              <a:rPr lang="sl-SI" dirty="0"/>
            </a:br>
            <a:r>
              <a:rPr lang="sl-SI" dirty="0"/>
              <a:t>NASLEDNJA PRAVILA: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6FDA164B-A4B3-49E7-A43A-03C26D458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06" y="161203"/>
            <a:ext cx="4901694" cy="6535593"/>
          </a:xfrm>
        </p:spPr>
      </p:pic>
    </p:spTree>
    <p:extLst>
      <p:ext uri="{BB962C8B-B14F-4D97-AF65-F5344CB8AC3E}">
        <p14:creationId xmlns:p14="http://schemas.microsoft.com/office/powerpoint/2010/main" val="302047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42206-56A1-441D-A1E9-F442F3A9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3" y="289535"/>
            <a:ext cx="10515600" cy="1325563"/>
          </a:xfrm>
        </p:spPr>
        <p:txBody>
          <a:bodyPr/>
          <a:lstStyle/>
          <a:p>
            <a:r>
              <a:rPr lang="sl-SI" dirty="0"/>
              <a:t>DELAVNICA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EAB4EF66-2C40-4598-B1F1-8661035DA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982" y="115136"/>
            <a:ext cx="8793517" cy="15423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AE2BB99-D156-4886-A341-598D77E41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146" y="1449752"/>
            <a:ext cx="6329501" cy="51187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3BE7F48-F2BB-45F7-A8E6-67775CC16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3" y="1965600"/>
            <a:ext cx="4597237" cy="33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42206-56A1-441D-A1E9-F442F3A9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3" y="28953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DELAVNICA</a:t>
            </a:r>
            <a:br>
              <a:rPr lang="sl-SI" dirty="0"/>
            </a:br>
            <a:r>
              <a:rPr lang="sl-SI" dirty="0"/>
              <a:t>pozitivne misli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EAB4EF66-2C40-4598-B1F1-8661035DA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87" y="205446"/>
            <a:ext cx="8278612" cy="14520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88D9909-0076-4BE5-8FF2-E8B0A0EA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62" y="1831853"/>
            <a:ext cx="6610026" cy="49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C3D05907-AE1E-4A06-9CE5-23C2B083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0" y="0"/>
            <a:ext cx="8547488" cy="136347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07466E5-5FC2-4B6B-96E3-6358DA49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04" y="2876329"/>
            <a:ext cx="4648788" cy="37029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8E3662-9DA3-4CCA-B4A5-46E2964EA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845" y="2949878"/>
            <a:ext cx="2548693" cy="3836596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FED02D0A-3CE3-463B-A6B5-4C1F54D72F53}"/>
              </a:ext>
            </a:extLst>
          </p:cNvPr>
          <p:cNvSpPr txBox="1">
            <a:spLocks/>
          </p:cNvSpPr>
          <p:nvPr/>
        </p:nvSpPr>
        <p:spPr>
          <a:xfrm>
            <a:off x="383448" y="932829"/>
            <a:ext cx="11425104" cy="224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sl-SI" sz="2400" dirty="0"/>
              <a:t>Učenci naj </a:t>
            </a:r>
            <a:r>
              <a:rPr lang="sl-SI" sz="2400" b="1" dirty="0"/>
              <a:t>zapišejo čim več pozitivnih (+) in negativnim (-) misli </a:t>
            </a:r>
            <a:r>
              <a:rPr lang="sl-SI" sz="2400" dirty="0"/>
              <a:t>ob dani situaciji.</a:t>
            </a:r>
          </a:p>
          <a:p>
            <a:pPr marL="742950" indent="-742950">
              <a:buAutoNum type="arabicPeriod"/>
            </a:pPr>
            <a:r>
              <a:rPr lang="sl-SI" sz="2400" dirty="0"/>
              <a:t>Razmislijo in </a:t>
            </a:r>
            <a:r>
              <a:rPr lang="sl-SI" sz="2400" b="1" dirty="0"/>
              <a:t>zapišejo čustva, ki jih občutimo ob teh mislih (+ in -)</a:t>
            </a:r>
            <a:r>
              <a:rPr lang="sl-SI" sz="2400" dirty="0"/>
              <a:t>.</a:t>
            </a:r>
          </a:p>
          <a:p>
            <a:pPr marL="742950" indent="-742950">
              <a:buAutoNum type="arabicPeriod"/>
            </a:pPr>
            <a:r>
              <a:rPr lang="sl-SI" sz="2400" b="1" dirty="0"/>
              <a:t>Zapišejo kakšno vedenje se pojavi pri nas</a:t>
            </a:r>
            <a:r>
              <a:rPr lang="sl-SI" sz="2400" dirty="0"/>
              <a:t>, če tako mislimo in tako čutimo, kot so zapisali učenci.</a:t>
            </a:r>
          </a:p>
          <a:p>
            <a:pPr marL="742950" indent="-742950">
              <a:buAutoNum type="arabicPeriod"/>
            </a:pPr>
            <a:r>
              <a:rPr lang="sl-SI" sz="2400" dirty="0"/>
              <a:t>Razmislijo in prepoznajo, </a:t>
            </a:r>
            <a:r>
              <a:rPr lang="sl-SI" sz="2400" b="1" dirty="0"/>
              <a:t>katere misli so za naše počutje dobre in koristne</a:t>
            </a:r>
            <a:r>
              <a:rPr lang="sl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3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C42206-56A1-441D-A1E9-F442F3A9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0" y="173036"/>
            <a:ext cx="10515600" cy="1325563"/>
          </a:xfrm>
        </p:spPr>
        <p:txBody>
          <a:bodyPr/>
          <a:lstStyle/>
          <a:p>
            <a:r>
              <a:rPr lang="sl-SI" dirty="0"/>
              <a:t>DELAVNICA</a:t>
            </a:r>
            <a:br>
              <a:rPr lang="sl-SI" dirty="0"/>
            </a:br>
            <a:r>
              <a:rPr lang="sl-SI" dirty="0"/>
              <a:t>naše delo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3D05907-AE1E-4A06-9CE5-23C2B083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233" y="173037"/>
            <a:ext cx="8309830" cy="13255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9EEBC3C-CB58-4879-B92D-7B9B716F4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9" y="1498600"/>
            <a:ext cx="10019608" cy="53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8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ACA258-309C-485C-B69F-26E6F705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 delavnici se lahko pogovorite tudi: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619DE6-8FAA-4DCD-B224-97C9F61D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C2B7BF-2648-4AD2-993F-04FC7235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87" y="1553318"/>
            <a:ext cx="7895319" cy="9931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4F9221-9A90-4F17-A813-9D7A87A2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27" y="207515"/>
            <a:ext cx="2276475" cy="2057400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4826884A-2E7F-47EE-9475-ADA0009E5507}"/>
              </a:ext>
            </a:extLst>
          </p:cNvPr>
          <p:cNvSpPr/>
          <p:nvPr/>
        </p:nvSpPr>
        <p:spPr>
          <a:xfrm>
            <a:off x="237925" y="2681377"/>
            <a:ext cx="4358935" cy="284973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ADB3ECAF-4661-4564-B1BB-DE4E5B544085}"/>
              </a:ext>
            </a:extLst>
          </p:cNvPr>
          <p:cNvSpPr/>
          <p:nvPr/>
        </p:nvSpPr>
        <p:spPr>
          <a:xfrm rot="2405601">
            <a:off x="7781622" y="2754464"/>
            <a:ext cx="4358935" cy="284973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Oblak 7">
            <a:extLst>
              <a:ext uri="{FF2B5EF4-FFF2-40B4-BE49-F238E27FC236}">
                <a16:creationId xmlns:a16="http://schemas.microsoft.com/office/drawing/2014/main" id="{53728A98-58C5-4CE2-B659-03D3CF79A991}"/>
              </a:ext>
            </a:extLst>
          </p:cNvPr>
          <p:cNvSpPr/>
          <p:nvPr/>
        </p:nvSpPr>
        <p:spPr>
          <a:xfrm rot="719256">
            <a:off x="4253883" y="3850603"/>
            <a:ext cx="4358935" cy="284973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153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317</Words>
  <Application>Microsoft Office PowerPoint</Application>
  <PresentationFormat>Širokozaslonsko</PresentationFormat>
  <Paragraphs>25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Delavnica OTROŠKI PARLAMENT </vt:lpstr>
      <vt:lpstr>PowerPointova predstavitev</vt:lpstr>
      <vt:lpstr>PRIMER – prepoznavanje negativnih misli in SPREMENJANJE V BOLJ USTREZNE, BOLJ POZITIVNE.</vt:lpstr>
      <vt:lpstr>PRI DELU V SKUPINAH  UPOŠTEVAJMO  NASLEDNJA PRAVILA:</vt:lpstr>
      <vt:lpstr>DELAVNICA</vt:lpstr>
      <vt:lpstr>DELAVNICA pozitivne misli</vt:lpstr>
      <vt:lpstr>PowerPointova predstavitev</vt:lpstr>
      <vt:lpstr>DELAVNICA naše delo</vt:lpstr>
      <vt:lpstr>Po delavnici se lahko pogovorite tudi:</vt:lpstr>
      <vt:lpstr>Po delavnici se lahko pogovorite tudi:</vt:lpstr>
      <vt:lpstr>DELAVNICA PRI RU – lahko uporabite že zapisana primera ali pa si izberete neko drugo situacijo.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Delavnica OTROŠKI PARLAMENT</dc:title>
  <dc:creator>Uporabnik</dc:creator>
  <cp:lastModifiedBy>Uporabnik</cp:lastModifiedBy>
  <cp:revision>8</cp:revision>
  <dcterms:created xsi:type="dcterms:W3CDTF">2022-12-13T08:04:33Z</dcterms:created>
  <dcterms:modified xsi:type="dcterms:W3CDTF">2022-12-16T04:53:42Z</dcterms:modified>
</cp:coreProperties>
</file>